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A170B22-A4BB-4708-B0CE-A73E8306129B}" type="datetime1">
              <a:rPr lang="pt-BR" smtClean="0"/>
              <a:t>10/11/2020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6245E56-2EE9-450B-A671-BE5C90BAC91C}" type="datetime1">
              <a:rPr lang="pt-BR" smtClean="0"/>
              <a:t>10/11/2020</a:t>
            </a:fld>
            <a:endParaRPr lang="en-US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/>
              <a:t>Clique para editar o texto Mestre</a:t>
            </a:r>
            <a:endParaRPr lang="en-US"/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249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923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667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7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4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778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678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36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009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06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411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11/10/2020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ffs.webex.com/meet/pedro.murara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O que é Geografia? | Profes">
            <a:extLst>
              <a:ext uri="{FF2B5EF4-FFF2-40B4-BE49-F238E27FC236}">
                <a16:creationId xmlns:a16="http://schemas.microsoft.com/office/drawing/2014/main" id="{C5CCB315-0342-4DFA-BF02-B0E89E1472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6"/>
            <a:ext cx="12192000" cy="6857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67444" y="1570355"/>
            <a:ext cx="8704142" cy="1177213"/>
          </a:xfrm>
        </p:spPr>
        <p:txBody>
          <a:bodyPr rtlCol="0">
            <a:normAutofit fontScale="90000"/>
          </a:bodyPr>
          <a:lstStyle/>
          <a:p>
            <a:pPr algn="l" rtl="0"/>
            <a:br>
              <a:rPr lang="pt-br" sz="54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50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Luiz Paulo de Moura </a:t>
            </a:r>
            <a:r>
              <a:rPr lang="pt-br" sz="5000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Fragomeni</a:t>
            </a:r>
            <a:endParaRPr lang="pt-br" sz="5400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7AF83E12-B6A8-4E63-A3DA-4822109015D2}"/>
              </a:ext>
            </a:extLst>
          </p:cNvPr>
          <p:cNvSpPr txBox="1"/>
          <p:nvPr/>
        </p:nvSpPr>
        <p:spPr>
          <a:xfrm>
            <a:off x="476166" y="261798"/>
            <a:ext cx="11239668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5760" indent="-9525" algn="ctr"/>
            <a:r>
              <a:rPr lang="pt-BR" sz="2700" b="1" kern="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anose="020B0604020202020204" pitchFamily="34" charset="0"/>
              </a:rPr>
              <a:t>I CICLO DE PALESTRAS DO BACHARELADO EM GEOGRAFIA </a:t>
            </a:r>
          </a:p>
          <a:p>
            <a:pPr marL="365760" indent="-9525" algn="ctr"/>
            <a:r>
              <a:rPr lang="pt-BR" sz="2400" kern="150" dirty="0">
                <a:latin typeface="+mj-lt"/>
                <a:ea typeface="Arial" panose="020B0604020202020204" pitchFamily="34" charset="0"/>
              </a:rPr>
              <a:t>Os desafios e as oportunidades de ser geógrafo no século XXI</a:t>
            </a:r>
          </a:p>
        </p:txBody>
      </p:sp>
      <p:sp>
        <p:nvSpPr>
          <p:cNvPr id="55" name="Subtítulo 2">
            <a:extLst>
              <a:ext uri="{FF2B5EF4-FFF2-40B4-BE49-F238E27FC236}">
                <a16:creationId xmlns:a16="http://schemas.microsoft.com/office/drawing/2014/main" id="{709A1B65-35EE-4F07-8862-243CC8FADAAC}"/>
              </a:ext>
            </a:extLst>
          </p:cNvPr>
          <p:cNvSpPr txBox="1">
            <a:spLocks/>
          </p:cNvSpPr>
          <p:nvPr/>
        </p:nvSpPr>
        <p:spPr>
          <a:xfrm>
            <a:off x="5261113" y="3989528"/>
            <a:ext cx="6805755" cy="9265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pt-BR" sz="2000" b="1" dirty="0">
                <a:solidFill>
                  <a:schemeClr val="tx1"/>
                </a:solidFill>
              </a:rPr>
              <a:t>16 de novembro de 2020 (segunda-feira)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pt-BR" sz="2000" b="1" dirty="0">
                <a:solidFill>
                  <a:schemeClr val="tx1"/>
                </a:solidFill>
              </a:rPr>
              <a:t>16:30 às 18:30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pt-BR" sz="2000" b="1" dirty="0">
                <a:solidFill>
                  <a:schemeClr val="tx1"/>
                </a:solidFill>
              </a:rPr>
              <a:t>Link: </a:t>
            </a:r>
            <a:r>
              <a:rPr lang="pt-BR" sz="2000" b="1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https://uffs.webex.com/meet/pedro.murara</a:t>
            </a:r>
            <a:r>
              <a:rPr lang="pt-BR" sz="2000" b="1" dirty="0">
                <a:solidFill>
                  <a:schemeClr val="tx1"/>
                </a:solidFill>
              </a:rPr>
              <a:t> 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endParaRPr lang="pt-br" sz="2000" b="1" dirty="0">
              <a:solidFill>
                <a:schemeClr val="tx1"/>
              </a:solidFill>
            </a:endParaRPr>
          </a:p>
        </p:txBody>
      </p:sp>
      <p:pic>
        <p:nvPicPr>
          <p:cNvPr id="12" name="Imagem 11" descr="Logotipo&#10;&#10;Descrição gerada automaticamente">
            <a:extLst>
              <a:ext uri="{FF2B5EF4-FFF2-40B4-BE49-F238E27FC236}">
                <a16:creationId xmlns:a16="http://schemas.microsoft.com/office/drawing/2014/main" id="{33D2A99F-B855-41A7-9A35-855373A019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3617" y="5536600"/>
            <a:ext cx="1419148" cy="1233240"/>
          </a:xfrm>
          <a:prstGeom prst="rect">
            <a:avLst/>
          </a:prstGeom>
        </p:spPr>
      </p:pic>
      <p:pic>
        <p:nvPicPr>
          <p:cNvPr id="16" name="Imagem 15" descr="Uma imagem contendo Texto, Logotipo&#10;&#10;Descrição gerada automaticamente">
            <a:extLst>
              <a:ext uri="{FF2B5EF4-FFF2-40B4-BE49-F238E27FC236}">
                <a16:creationId xmlns:a16="http://schemas.microsoft.com/office/drawing/2014/main" id="{99704372-B69A-47C0-9A43-03F4F0E5D58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2086" y="5530442"/>
            <a:ext cx="1622931" cy="1327558"/>
          </a:xfrm>
          <a:prstGeom prst="rect">
            <a:avLst/>
          </a:prstGeom>
        </p:spPr>
      </p:pic>
      <p:sp>
        <p:nvSpPr>
          <p:cNvPr id="10" name="Subtítulo 2">
            <a:extLst>
              <a:ext uri="{FF2B5EF4-FFF2-40B4-BE49-F238E27FC236}">
                <a16:creationId xmlns:a16="http://schemas.microsoft.com/office/drawing/2014/main" id="{F0A10398-62AD-42CC-B5BB-E98590430DFB}"/>
              </a:ext>
            </a:extLst>
          </p:cNvPr>
          <p:cNvSpPr txBox="1">
            <a:spLocks/>
          </p:cNvSpPr>
          <p:nvPr/>
        </p:nvSpPr>
        <p:spPr>
          <a:xfrm>
            <a:off x="2467443" y="2693468"/>
            <a:ext cx="8704141" cy="146678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t-BR" sz="1800" b="1" i="1" dirty="0">
                <a:solidFill>
                  <a:schemeClr val="tx1"/>
                </a:solidFill>
              </a:rPr>
              <a:t>Com objetivo de dialogar sobre a profissão Geógrafo(a), teremos a contribuição do Sr. Luiz Paulo de Moura </a:t>
            </a:r>
            <a:r>
              <a:rPr lang="pt-BR" sz="1800" b="1" i="1" dirty="0" err="1">
                <a:solidFill>
                  <a:schemeClr val="tx1"/>
                </a:solidFill>
              </a:rPr>
              <a:t>Fragomeni</a:t>
            </a:r>
            <a:r>
              <a:rPr lang="pt-BR" sz="1800" b="1" i="1" dirty="0">
                <a:solidFill>
                  <a:schemeClr val="tx1"/>
                </a:solidFill>
              </a:rPr>
              <a:t>, Inspetor-Chefe do CREA-RS. </a:t>
            </a:r>
            <a:endParaRPr lang="pt-br" sz="1800" b="1" i="1" dirty="0">
              <a:solidFill>
                <a:schemeClr val="tx1"/>
              </a:solidFill>
            </a:endParaRPr>
          </a:p>
        </p:txBody>
      </p:sp>
      <p:pic>
        <p:nvPicPr>
          <p:cNvPr id="5" name="Imagem 4" descr="Homem de terno e gravata olhando para o lado&#10;&#10;Descrição gerada automaticamente">
            <a:extLst>
              <a:ext uri="{FF2B5EF4-FFF2-40B4-BE49-F238E27FC236}">
                <a16:creationId xmlns:a16="http://schemas.microsoft.com/office/drawing/2014/main" id="{098D4C28-4021-4716-BD0A-0724EDAF872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064" y="1330091"/>
            <a:ext cx="1963910" cy="2826114"/>
          </a:xfrm>
          <a:prstGeom prst="rect">
            <a:avLst/>
          </a:prstGeom>
        </p:spPr>
      </p:pic>
      <p:pic>
        <p:nvPicPr>
          <p:cNvPr id="1026" name="Picture 2" descr="Home - Portal Geográfico">
            <a:extLst>
              <a:ext uri="{FF2B5EF4-FFF2-40B4-BE49-F238E27FC236}">
                <a16:creationId xmlns:a16="http://schemas.microsoft.com/office/drawing/2014/main" id="{04C49C0F-B362-4F59-8DBA-04EA00002F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099" y="5897179"/>
            <a:ext cx="2545518" cy="699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1459478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AnalogousFromLightSeedRightStep">
      <a:dk1>
        <a:srgbClr val="000000"/>
      </a:dk1>
      <a:lt1>
        <a:srgbClr val="FFFFFF"/>
      </a:lt1>
      <a:dk2>
        <a:srgbClr val="3C3122"/>
      </a:dk2>
      <a:lt2>
        <a:srgbClr val="E2E8E6"/>
      </a:lt2>
      <a:accent1>
        <a:srgbClr val="CC90A0"/>
      </a:accent1>
      <a:accent2>
        <a:srgbClr val="C18377"/>
      </a:accent2>
      <a:accent3>
        <a:srgbClr val="C09F74"/>
      </a:accent3>
      <a:accent4>
        <a:srgbClr val="A8A768"/>
      </a:accent4>
      <a:accent5>
        <a:srgbClr val="96AB78"/>
      </a:accent5>
      <a:accent6>
        <a:srgbClr val="7AB16D"/>
      </a:accent6>
      <a:hlink>
        <a:srgbClr val="568F80"/>
      </a:hlink>
      <a:folHlink>
        <a:srgbClr val="7F7F7F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78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Avenir Next LT Pro</vt:lpstr>
      <vt:lpstr>AvenirNext LT Pro Medium</vt:lpstr>
      <vt:lpstr>Calibri</vt:lpstr>
      <vt:lpstr>Posterama</vt:lpstr>
      <vt:lpstr>ExploreVTI</vt:lpstr>
      <vt:lpstr> Luiz Paulo de Moura Fragomeni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Karoline Turcato</dc:title>
  <dc:creator>PM</dc:creator>
  <cp:lastModifiedBy>PM</cp:lastModifiedBy>
  <cp:revision>14</cp:revision>
  <dcterms:created xsi:type="dcterms:W3CDTF">2020-10-21T12:51:13Z</dcterms:created>
  <dcterms:modified xsi:type="dcterms:W3CDTF">2020-11-10T13:21:59Z</dcterms:modified>
</cp:coreProperties>
</file>