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7DD0-6025-43F2-B660-24962AB1AC2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4DF2-139F-4A18-B0BC-7C087D101A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116632"/>
            <a:ext cx="4278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Espaço Físico - GCN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116" y="930053"/>
            <a:ext cx="7014276" cy="5795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707904" y="25649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Arial Black" pitchFamily="34" charset="0"/>
              </a:rPr>
              <a:t>C</a:t>
            </a:r>
            <a:endParaRPr lang="pt-B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3768" y="506602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B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44516" y="40770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  <a:latin typeface="Arial Black" pitchFamily="34" charset="0"/>
              </a:rPr>
              <a:t>D</a:t>
            </a:r>
            <a:endParaRPr lang="pt-BR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80620" y="521842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</a:t>
            </a:r>
            <a:endParaRPr lang="pt-BR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88732" y="52820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</a:t>
            </a:r>
            <a:endParaRPr lang="pt-BR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851920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4031940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23528" y="5157192"/>
            <a:ext cx="82986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Núcleo de Estudos e Pesquisas de Ensino de Geografia 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Professora </a:t>
            </a:r>
            <a:r>
              <a:rPr lang="pt-BR" sz="2400" dirty="0" err="1" smtClean="0">
                <a:solidFill>
                  <a:srgbClr val="0000FF"/>
                </a:solidFill>
              </a:rPr>
              <a:t>Rosemy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403800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4583820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267744" y="5157192"/>
            <a:ext cx="37170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Orlando e ?????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863221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4788024" y="4014212"/>
            <a:ext cx="255217" cy="10709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727165" y="5157192"/>
            <a:ext cx="42373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Professoras Leila e Maria Helena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292080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5100240" y="4014212"/>
            <a:ext cx="371860" cy="11429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843808" y="5157192"/>
            <a:ext cx="39306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</a:t>
            </a:r>
            <a:r>
              <a:rPr lang="pt-BR" sz="2400" dirty="0" err="1" smtClean="0">
                <a:solidFill>
                  <a:srgbClr val="0000FF"/>
                </a:solidFill>
              </a:rPr>
              <a:t>Clécio</a:t>
            </a:r>
            <a:r>
              <a:rPr lang="pt-BR" sz="2400" dirty="0" smtClean="0">
                <a:solidFill>
                  <a:srgbClr val="0000FF"/>
                </a:solidFill>
              </a:rPr>
              <a:t> e Nazareno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796136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4355976" y="4014212"/>
            <a:ext cx="1620180" cy="14310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11560" y="5013176"/>
            <a:ext cx="7238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 Marcos Aurélio</a:t>
            </a:r>
          </a:p>
          <a:p>
            <a:r>
              <a:rPr lang="pt-BR" sz="2800" b="1" dirty="0" smtClean="0">
                <a:solidFill>
                  <a:srgbClr val="0000FF"/>
                </a:solidFill>
              </a:rPr>
              <a:t>Núcleo de estudos e pesquisas do materialismo</a:t>
            </a:r>
          </a:p>
          <a:p>
            <a:r>
              <a:rPr lang="pt-BR" sz="2800" b="1" dirty="0" smtClean="0">
                <a:solidFill>
                  <a:srgbClr val="0000FF"/>
                </a:solidFill>
              </a:rPr>
              <a:t>histórico e geográfico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15880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257933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6066093" y="4014212"/>
            <a:ext cx="371860" cy="11429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809661" y="5157192"/>
            <a:ext cx="3419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Revista </a:t>
            </a:r>
            <a:r>
              <a:rPr lang="pt-BR" sz="2800" b="1" dirty="0" err="1" smtClean="0">
                <a:solidFill>
                  <a:srgbClr val="0000FF"/>
                </a:solidFill>
              </a:rPr>
              <a:t>Geosul</a:t>
            </a:r>
            <a:endParaRPr lang="pt-BR" sz="2800" b="1" dirty="0" smtClean="0">
              <a:solidFill>
                <a:srgbClr val="0000FF"/>
              </a:solidFill>
            </a:endParaRPr>
          </a:p>
          <a:p>
            <a:r>
              <a:rPr lang="pt-BR" sz="2800" b="1" dirty="0">
                <a:solidFill>
                  <a:srgbClr val="0000FF"/>
                </a:solidFill>
              </a:rPr>
              <a:t>Cadernos Geográficos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689981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6498141" y="4014212"/>
            <a:ext cx="371860" cy="11429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915816" y="5157192"/>
            <a:ext cx="50315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Carlos </a:t>
            </a:r>
            <a:r>
              <a:rPr lang="pt-BR" sz="2400" dirty="0" err="1" smtClean="0">
                <a:solidFill>
                  <a:srgbClr val="0000FF"/>
                </a:solidFill>
              </a:rPr>
              <a:t>Espíndola</a:t>
            </a:r>
            <a:r>
              <a:rPr lang="pt-BR" sz="2400" dirty="0" smtClean="0">
                <a:solidFill>
                  <a:srgbClr val="0000FF"/>
                </a:solidFill>
              </a:rPr>
              <a:t> e Messias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194037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7002197" y="4014212"/>
            <a:ext cx="371860" cy="11429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419872" y="5157192"/>
            <a:ext cx="39203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</a:t>
            </a:r>
            <a:r>
              <a:rPr lang="pt-BR" sz="2400" dirty="0" err="1" smtClean="0">
                <a:solidFill>
                  <a:srgbClr val="0000FF"/>
                </a:solidFill>
              </a:rPr>
              <a:t>Rosemy</a:t>
            </a:r>
            <a:r>
              <a:rPr lang="pt-BR" sz="2400" dirty="0" smtClean="0">
                <a:solidFill>
                  <a:srgbClr val="0000FF"/>
                </a:solidFill>
              </a:rPr>
              <a:t> e Everton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9633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668344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 flipH="1">
            <a:off x="6876256" y="4014212"/>
            <a:ext cx="972108" cy="1214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966187" y="5157192"/>
            <a:ext cx="47211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 </a:t>
            </a:r>
            <a:r>
              <a:rPr lang="pt-BR" sz="2400" dirty="0" err="1" smtClean="0">
                <a:solidFill>
                  <a:srgbClr val="0000FF"/>
                </a:solidFill>
              </a:rPr>
              <a:t>Elson</a:t>
            </a:r>
            <a:r>
              <a:rPr lang="pt-BR" sz="2400" dirty="0" smtClean="0">
                <a:solidFill>
                  <a:srgbClr val="0000FF"/>
                </a:solidFill>
              </a:rPr>
              <a:t> e Professor Visitante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8460432" y="3501008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7698093" y="3861048"/>
            <a:ext cx="972108" cy="1214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275856" y="5128736"/>
            <a:ext cx="48923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Cidade e Sociedade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</a:t>
            </a:r>
            <a:r>
              <a:rPr lang="pt-BR" sz="2400" dirty="0" err="1" smtClean="0">
                <a:solidFill>
                  <a:srgbClr val="0000FF"/>
                </a:solidFill>
              </a:rPr>
              <a:t>Elson</a:t>
            </a:r>
            <a:r>
              <a:rPr lang="pt-BR" sz="2400" dirty="0" smtClean="0">
                <a:solidFill>
                  <a:srgbClr val="0000FF"/>
                </a:solidFill>
              </a:rPr>
              <a:t> e Leila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068" y="6967"/>
            <a:ext cx="3889388" cy="68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83568" y="2996952"/>
            <a:ext cx="317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B – Piso 1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48064" y="130629"/>
            <a:ext cx="2283250" cy="2264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152571" y="2420888"/>
            <a:ext cx="2299749" cy="8593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508104" y="2492896"/>
            <a:ext cx="18317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Rota de Fuga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293096"/>
            <a:ext cx="423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OBS:</a:t>
            </a:r>
            <a:r>
              <a:rPr lang="pt-BR" dirty="0" smtClean="0"/>
              <a:t> a Direção do CFH disponibilizou o Hall</a:t>
            </a:r>
          </a:p>
          <a:p>
            <a:r>
              <a:rPr lang="pt-BR" dirty="0" smtClean="0"/>
              <a:t>do prédio novo (Blocos E </a:t>
            </a:r>
            <a:r>
              <a:rPr lang="pt-BR" dirty="0" err="1" smtClean="0"/>
              <a:t>e</a:t>
            </a:r>
            <a:r>
              <a:rPr lang="pt-BR" dirty="0" smtClean="0"/>
              <a:t> F) para alocação</a:t>
            </a:r>
          </a:p>
          <a:p>
            <a:r>
              <a:rPr lang="pt-BR" dirty="0" smtClean="0"/>
              <a:t>Da Exposição Takeda.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107539" y="3324560"/>
            <a:ext cx="2267204" cy="339555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Sala Comum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CFH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707904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0"/>
          </p:cNvCxnSpPr>
          <p:nvPr/>
        </p:nvCxnSpPr>
        <p:spPr>
          <a:xfrm flipH="1" flipV="1">
            <a:off x="3275856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95536" y="1484784"/>
            <a:ext cx="6308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de Estudos sobre Circulação, </a:t>
            </a:r>
          </a:p>
          <a:p>
            <a:r>
              <a:rPr lang="pt-BR" sz="2800" b="1" dirty="0" smtClean="0">
                <a:solidFill>
                  <a:srgbClr val="0000FF"/>
                </a:solidFill>
              </a:rPr>
              <a:t>Transportes e Logística 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 Márcio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399417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3995936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115616" y="1672352"/>
            <a:ext cx="52164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Professora Janete e Professor Voluntário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860032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4456551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576231" y="1672352"/>
            <a:ext cx="35891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Marcelo e ????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340004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4936523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056203" y="1672352"/>
            <a:ext cx="43643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Daniel </a:t>
            </a:r>
            <a:r>
              <a:rPr lang="pt-BR" sz="2400" dirty="0" err="1" smtClean="0">
                <a:solidFill>
                  <a:srgbClr val="0000FF"/>
                </a:solidFill>
              </a:rPr>
              <a:t>Parizoto</a:t>
            </a:r>
            <a:r>
              <a:rPr lang="pt-BR" sz="2400" dirty="0" smtClean="0">
                <a:solidFill>
                  <a:srgbClr val="0000FF"/>
                </a:solidFill>
              </a:rPr>
              <a:t> e ???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796136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5392655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67544" y="1700808"/>
            <a:ext cx="85034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de Processos Geológicos e Geomorfológicos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 Daniel </a:t>
            </a:r>
            <a:r>
              <a:rPr lang="pt-BR" sz="2400" dirty="0" err="1" smtClean="0">
                <a:solidFill>
                  <a:srgbClr val="0000FF"/>
                </a:solidFill>
              </a:rPr>
              <a:t>Parizoto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541829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6138348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979712" y="1672352"/>
            <a:ext cx="59094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de Estudo do Espaço Rural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</a:t>
            </a:r>
            <a:r>
              <a:rPr lang="pt-BR" sz="2400" dirty="0" err="1" smtClean="0">
                <a:solidFill>
                  <a:srgbClr val="0000FF"/>
                </a:solidFill>
              </a:rPr>
              <a:t>Clécio</a:t>
            </a:r>
            <a:r>
              <a:rPr lang="pt-BR" sz="2400" dirty="0" smtClean="0">
                <a:solidFill>
                  <a:srgbClr val="0000FF"/>
                </a:solidFill>
              </a:rPr>
              <a:t> e Nazareno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207729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6804248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923928" y="1672352"/>
            <a:ext cx="32823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</a:t>
            </a:r>
            <a:r>
              <a:rPr lang="pt-BR" sz="2400" dirty="0" err="1" smtClean="0">
                <a:solidFill>
                  <a:srgbClr val="0000FF"/>
                </a:solidFill>
              </a:rPr>
              <a:t>Franke</a:t>
            </a:r>
            <a:r>
              <a:rPr lang="pt-BR" sz="2400" dirty="0" smtClean="0">
                <a:solidFill>
                  <a:srgbClr val="0000FF"/>
                </a:solidFill>
              </a:rPr>
              <a:t> e ???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711785" y="378904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7308304" y="2564904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427984" y="1672352"/>
            <a:ext cx="33815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Márcio e ???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5013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26085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8691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4463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37890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9330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8460432" y="3933056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8056951" y="2708920"/>
            <a:ext cx="612068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355976" y="1816368"/>
            <a:ext cx="43180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de Climatologia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 </a:t>
            </a:r>
            <a:r>
              <a:rPr lang="pt-BR" sz="2400" dirty="0" err="1" smtClean="0">
                <a:solidFill>
                  <a:srgbClr val="0000FF"/>
                </a:solidFill>
              </a:rPr>
              <a:t>Franke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915816" y="548680"/>
            <a:ext cx="3208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D – Piso 3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41" y="1731961"/>
            <a:ext cx="8361623" cy="47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5292080" y="2276872"/>
            <a:ext cx="3291362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Geodinâmica Superficial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979712" y="2276872"/>
            <a:ext cx="3291362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Estudos Urbanos e Regionais</a:t>
            </a:r>
          </a:p>
          <a:p>
            <a:pPr algn="ctr"/>
            <a:endParaRPr lang="pt-BR" sz="2000" dirty="0" smtClean="0">
              <a:solidFill>
                <a:srgbClr val="0000FF"/>
              </a:solidFill>
            </a:endParaRP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Núcleo de Estudos Asiáticos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3068960"/>
            <a:ext cx="317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B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875" y="0"/>
            <a:ext cx="4371125" cy="68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723630" y="1543631"/>
            <a:ext cx="2246199" cy="14753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Sala Comum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CFH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18289" y="3018971"/>
            <a:ext cx="2246199" cy="149497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Sala Cartografia Digital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13623" y="4513943"/>
            <a:ext cx="2256206" cy="224971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Sala Comum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CFH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483768" y="116632"/>
            <a:ext cx="475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E – Piso 1 (Térreo)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7910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9792" y="1196752"/>
            <a:ext cx="2191522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Ensino de Cartografia e Análise de Imagens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0032" y="1199254"/>
            <a:ext cx="2088232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Cartografia Tátil e Escolar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71800" y="4221088"/>
            <a:ext cx="2088232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Oceanografia Geológica e Física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60032" y="4221088"/>
            <a:ext cx="2088232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Oceanografia Biológica e Química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52120" y="3573016"/>
            <a:ext cx="1296144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Apoio </a:t>
            </a:r>
            <a:r>
              <a:rPr lang="pt-BR" sz="2000" dirty="0" err="1" smtClean="0">
                <a:solidFill>
                  <a:srgbClr val="0000FF"/>
                </a:solidFill>
              </a:rPr>
              <a:t>ocn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3014610" y="116632"/>
            <a:ext cx="3141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E – Piso 3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37778"/>
            <a:ext cx="6313313" cy="59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763687" y="1052736"/>
            <a:ext cx="2634141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Secretaria PPGG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e Sala Coordenador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5976" y="1052736"/>
            <a:ext cx="1522310" cy="2373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Secretaria </a:t>
            </a:r>
            <a:r>
              <a:rPr lang="pt-BR" sz="2000" dirty="0" err="1" smtClean="0">
                <a:solidFill>
                  <a:srgbClr val="0000FF"/>
                </a:solidFill>
              </a:rPr>
              <a:t>Dpto</a:t>
            </a:r>
            <a:r>
              <a:rPr lang="pt-BR" sz="2000" dirty="0" smtClean="0">
                <a:solidFill>
                  <a:srgbClr val="0000FF"/>
                </a:solidFill>
              </a:rPr>
              <a:t> GCN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878286" y="1052735"/>
            <a:ext cx="986971" cy="12550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Chefe </a:t>
            </a:r>
            <a:r>
              <a:rPr lang="pt-BR" sz="2000" dirty="0" err="1" smtClean="0">
                <a:solidFill>
                  <a:srgbClr val="0000FF"/>
                </a:solidFill>
              </a:rPr>
              <a:t>Dpto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25389" y="1052736"/>
            <a:ext cx="986971" cy="12550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Sala </a:t>
            </a:r>
            <a:r>
              <a:rPr lang="pt-BR" sz="1900" dirty="0" err="1" smtClean="0">
                <a:solidFill>
                  <a:srgbClr val="0000FF"/>
                </a:solidFill>
              </a:rPr>
              <a:t>Coord</a:t>
            </a:r>
            <a:r>
              <a:rPr lang="pt-BR" sz="1900" dirty="0" smtClean="0">
                <a:solidFill>
                  <a:srgbClr val="0000FF"/>
                </a:solidFill>
              </a:rPr>
              <a:t> </a:t>
            </a:r>
            <a:r>
              <a:rPr lang="pt-BR" sz="1900" dirty="0" err="1" smtClean="0">
                <a:solidFill>
                  <a:srgbClr val="0000FF"/>
                </a:solidFill>
              </a:rPr>
              <a:t>Geograf</a:t>
            </a:r>
            <a:endParaRPr lang="pt-BR" sz="1900" dirty="0">
              <a:solidFill>
                <a:srgbClr val="0000FF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884416" y="2296705"/>
            <a:ext cx="1927944" cy="15643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Secretaria Coordenação Geografia</a:t>
            </a:r>
            <a:endParaRPr lang="pt-BR" sz="1900" dirty="0">
              <a:solidFill>
                <a:srgbClr val="0000FF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868144" y="3861048"/>
            <a:ext cx="1927944" cy="156434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Secretaria Coordenação Geologia</a:t>
            </a:r>
            <a:endParaRPr lang="pt-BR" sz="1900" dirty="0">
              <a:solidFill>
                <a:srgbClr val="0000F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65257" y="5445225"/>
            <a:ext cx="943429" cy="12748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Sala Coord. </a:t>
            </a:r>
            <a:r>
              <a:rPr lang="pt-BR" sz="2000" dirty="0" smtClean="0">
                <a:solidFill>
                  <a:srgbClr val="0000FF"/>
                </a:solidFill>
              </a:rPr>
              <a:t>Geologia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355976" y="4293095"/>
            <a:ext cx="1512168" cy="2427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Secretarias</a:t>
            </a:r>
          </a:p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PPGDN e</a:t>
            </a:r>
          </a:p>
          <a:p>
            <a:pPr algn="ctr"/>
            <a:r>
              <a:rPr lang="pt-BR" sz="1900" dirty="0" smtClean="0">
                <a:solidFill>
                  <a:srgbClr val="0000FF"/>
                </a:solidFill>
              </a:rPr>
              <a:t>PPGEO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68143" y="5428410"/>
            <a:ext cx="997113" cy="129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Sala </a:t>
            </a:r>
            <a:r>
              <a:rPr lang="pt-BR" sz="1600" dirty="0" err="1" smtClean="0">
                <a:solidFill>
                  <a:srgbClr val="0000FF"/>
                </a:solidFill>
              </a:rPr>
              <a:t>Coord</a:t>
            </a:r>
            <a:endParaRPr lang="pt-BR" sz="1600" dirty="0" smtClean="0">
              <a:solidFill>
                <a:srgbClr val="0000FF"/>
              </a:solidFill>
            </a:endParaRPr>
          </a:p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PPGDN e</a:t>
            </a:r>
          </a:p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PPGEO</a:t>
            </a:r>
            <a:endParaRPr lang="pt-BR" sz="1600" dirty="0">
              <a:solidFill>
                <a:srgbClr val="0000FF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915816" y="4293096"/>
            <a:ext cx="1512168" cy="2427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Alunos Pós-graduação 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GCN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828253"/>
            <a:ext cx="6102622" cy="591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5436096" y="2177144"/>
            <a:ext cx="1269504" cy="13062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0000FF"/>
              </a:solidFill>
            </a:endParaRPr>
          </a:p>
          <a:p>
            <a:pPr algn="ctr"/>
            <a:endParaRPr lang="pt-BR" dirty="0">
              <a:solidFill>
                <a:srgbClr val="0000FF"/>
              </a:solidFill>
            </a:endParaRPr>
          </a:p>
          <a:p>
            <a:pPr algn="ctr"/>
            <a:r>
              <a:rPr lang="pt-BR" dirty="0" smtClean="0">
                <a:solidFill>
                  <a:srgbClr val="0000FF"/>
                </a:solidFill>
              </a:rPr>
              <a:t>Circulação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483768" y="116632"/>
            <a:ext cx="474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1 (Térreo)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34003" y="908719"/>
            <a:ext cx="2223368" cy="257470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Laminação</a:t>
            </a:r>
            <a:endParaRPr lang="pt-BR" sz="2000" dirty="0">
              <a:solidFill>
                <a:srgbClr val="00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436096" y="918547"/>
            <a:ext cx="2314533" cy="1718365"/>
            <a:chOff x="5436096" y="908721"/>
            <a:chExt cx="2314533" cy="1718365"/>
          </a:xfrm>
        </p:grpSpPr>
        <p:sp>
          <p:nvSpPr>
            <p:cNvPr id="23" name="Retângulo 22"/>
            <p:cNvSpPr/>
            <p:nvPr/>
          </p:nvSpPr>
          <p:spPr>
            <a:xfrm>
              <a:off x="5436096" y="908721"/>
              <a:ext cx="746990" cy="171836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solidFill>
                  <a:srgbClr val="0000FF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183153" y="926167"/>
              <a:ext cx="1567476" cy="12509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6084167" y="952500"/>
            <a:ext cx="244061" cy="1180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442408" y="1039669"/>
            <a:ext cx="233743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700" dirty="0" smtClean="0">
                <a:solidFill>
                  <a:srgbClr val="0000FF"/>
                </a:solidFill>
              </a:rPr>
              <a:t>Laboratório de </a:t>
            </a:r>
          </a:p>
          <a:p>
            <a:pPr algn="ctr"/>
            <a:r>
              <a:rPr lang="pt-BR" sz="1700" dirty="0" smtClean="0">
                <a:solidFill>
                  <a:srgbClr val="0000FF"/>
                </a:solidFill>
              </a:rPr>
              <a:t>Preparação de Amostras</a:t>
            </a:r>
          </a:p>
          <a:p>
            <a:pPr algn="ctr"/>
            <a:r>
              <a:rPr lang="pt-BR" sz="1700" dirty="0" smtClean="0">
                <a:solidFill>
                  <a:srgbClr val="0000FF"/>
                </a:solidFill>
              </a:rPr>
              <a:t>E Separação Mineral</a:t>
            </a:r>
            <a:endParaRPr lang="pt-BR" sz="1700" dirty="0">
              <a:solidFill>
                <a:srgbClr val="0000FF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660232" y="2194722"/>
            <a:ext cx="1090397" cy="13062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FF"/>
                </a:solidFill>
              </a:rPr>
              <a:t>Sala</a:t>
            </a:r>
          </a:p>
          <a:p>
            <a:pPr algn="ctr"/>
            <a:r>
              <a:rPr lang="pt-BR" dirty="0" smtClean="0">
                <a:solidFill>
                  <a:srgbClr val="0000FF"/>
                </a:solidFill>
              </a:rPr>
              <a:t>De Moagem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491453" y="3478608"/>
            <a:ext cx="1732203" cy="6579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Equipamentos</a:t>
            </a:r>
          </a:p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Topografia</a:t>
            </a:r>
            <a:endParaRPr lang="pt-BR" sz="1600" dirty="0">
              <a:solidFill>
                <a:srgbClr val="0000FF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731656" y="4122554"/>
            <a:ext cx="3008696" cy="254680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Testemunhos e Amostras de Rochas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483768" y="4139188"/>
            <a:ext cx="1732203" cy="17681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Garagem </a:t>
            </a:r>
          </a:p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Área de Descarga</a:t>
            </a:r>
            <a:endParaRPr lang="pt-BR" sz="1600" dirty="0">
              <a:solidFill>
                <a:srgbClr val="0000FF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483768" y="5877272"/>
            <a:ext cx="2232248" cy="7920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FF"/>
                </a:solidFill>
              </a:rPr>
              <a:t>Sala de Amostras de Sedimentos</a:t>
            </a:r>
            <a:endParaRPr lang="pt-BR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  <p:bldP spid="27" grpId="0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2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99678"/>
            <a:ext cx="6337126" cy="598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1475654" y="908720"/>
            <a:ext cx="6192689" cy="242956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Sedimentologia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475655" y="4209144"/>
            <a:ext cx="4039773" cy="248194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Processamento de Dados e Informações </a:t>
            </a:r>
            <a:r>
              <a:rPr lang="pt-BR" sz="2000" dirty="0" err="1" smtClean="0">
                <a:solidFill>
                  <a:srgbClr val="0000FF"/>
                </a:solidFill>
              </a:rPr>
              <a:t>Georreferenciadas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08103" y="4209143"/>
            <a:ext cx="2169953" cy="249645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Hidrogeologia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3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809203"/>
            <a:ext cx="6200747" cy="58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691679" y="908719"/>
            <a:ext cx="6048673" cy="240053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Geoquímica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91680" y="4149080"/>
            <a:ext cx="2952327" cy="240053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Bacias Sedimentares e Caracterização de Reservatórios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44571" y="4149080"/>
            <a:ext cx="3095781" cy="240053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Pedologia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4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767" y="818727"/>
            <a:ext cx="6065577" cy="5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619673" y="908719"/>
            <a:ext cx="3895756" cy="2356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Microscopia Óptica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508103" y="908720"/>
            <a:ext cx="2068353" cy="2356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Permanência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Professores Patrícia, Manoela e Fernando</a:t>
            </a:r>
          </a:p>
          <a:p>
            <a:pPr algn="ctr"/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19672" y="4093029"/>
            <a:ext cx="3895756" cy="236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Cartografia Geológica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508104" y="4096341"/>
            <a:ext cx="2068353" cy="2356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Geomorfologia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5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75295"/>
            <a:ext cx="6198406" cy="58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619673" y="908719"/>
            <a:ext cx="2952327" cy="2356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Geofísica Computacional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908720"/>
            <a:ext cx="3062514" cy="2356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Geologia Costeira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19672" y="4136571"/>
            <a:ext cx="2952327" cy="238877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Paleontologia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572000" y="4136571"/>
            <a:ext cx="3062514" cy="238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Geologia de Reservatórios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6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66" y="847303"/>
            <a:ext cx="6243678" cy="59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475656" y="908720"/>
            <a:ext cx="6086287" cy="24440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</a:t>
            </a:r>
            <a:r>
              <a:rPr lang="pt-BR" sz="2000" dirty="0" err="1" smtClean="0">
                <a:solidFill>
                  <a:srgbClr val="0000FF"/>
                </a:solidFill>
              </a:rPr>
              <a:t>Geotecnia</a:t>
            </a:r>
            <a:r>
              <a:rPr lang="pt-BR" sz="2000" dirty="0" smtClean="0">
                <a:solidFill>
                  <a:srgbClr val="0000FF"/>
                </a:solidFill>
              </a:rPr>
              <a:t> Aplicada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75656" y="4221088"/>
            <a:ext cx="2994744" cy="245548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Geologia 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do Petróleo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57575" y="4221088"/>
            <a:ext cx="3104367" cy="245548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Laboratório de Análise Ambiental e Núcleo de Estudos em </a:t>
            </a:r>
            <a:r>
              <a:rPr lang="pt-BR" sz="2000" dirty="0" err="1" smtClean="0">
                <a:solidFill>
                  <a:srgbClr val="0000FF"/>
                </a:solidFill>
              </a:rPr>
              <a:t>Permacultura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2779224" y="116632"/>
            <a:ext cx="323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F – Piso 7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329" y="803870"/>
            <a:ext cx="6254023" cy="591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562043" y="900450"/>
            <a:ext cx="1993957" cy="2423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Projetos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56000" y="899886"/>
            <a:ext cx="4078513" cy="242388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Auditório/Sala de Reuniões do Departamento de Geociências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7664" y="4174030"/>
            <a:ext cx="1993957" cy="2423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Permanência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Professores Carlos Vieira, Edison </a:t>
            </a:r>
            <a:r>
              <a:rPr lang="pt-BR" sz="2000" dirty="0" err="1" smtClean="0">
                <a:solidFill>
                  <a:srgbClr val="0000FF"/>
                </a:solidFill>
              </a:rPr>
              <a:t>Tomazzoli</a:t>
            </a:r>
            <a:r>
              <a:rPr lang="pt-BR" sz="2000" dirty="0" smtClean="0">
                <a:solidFill>
                  <a:srgbClr val="0000FF"/>
                </a:solidFill>
              </a:rPr>
              <a:t> e ...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14147" y="4174030"/>
            <a:ext cx="2015796" cy="2423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Permanência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Professores Juan, Murilo e ...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530371" y="4174030"/>
            <a:ext cx="2104143" cy="2423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Sala de Permanência Professor Arthur </a:t>
            </a:r>
            <a:r>
              <a:rPr lang="pt-BR" sz="2000" smtClean="0">
                <a:solidFill>
                  <a:srgbClr val="0000FF"/>
                </a:solidFill>
              </a:rPr>
              <a:t>Nanni</a:t>
            </a:r>
            <a:r>
              <a:rPr lang="pt-BR" sz="2000" dirty="0" smtClean="0">
                <a:solidFill>
                  <a:srgbClr val="0000FF"/>
                </a:solidFill>
              </a:rPr>
              <a:t> </a:t>
            </a:r>
            <a:r>
              <a:rPr lang="pt-BR" sz="2000" dirty="0" smtClean="0">
                <a:solidFill>
                  <a:srgbClr val="0000FF"/>
                </a:solidFill>
              </a:rPr>
              <a:t>e Professor Voluntário</a:t>
            </a:r>
          </a:p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Rede Aquífero Serra Geral / Guarani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6" y="2269232"/>
            <a:ext cx="9053575" cy="33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3308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42215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42215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42215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42215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42215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407748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9973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31413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691680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1871700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55576" y="5157192"/>
            <a:ext cx="5418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Laboratório de </a:t>
            </a:r>
            <a:r>
              <a:rPr lang="pt-BR" sz="2800" b="1" dirty="0" err="1" smtClean="0">
                <a:solidFill>
                  <a:srgbClr val="0000FF"/>
                </a:solidFill>
              </a:rPr>
              <a:t>Geoprocessamento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531592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2711612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95536" y="5157192"/>
            <a:ext cx="69372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Núcleo Interdisciplinar em Gestão Ambiental 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Prof. Érico Porto Filho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011132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3191152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875076" y="5157192"/>
            <a:ext cx="38637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Permanência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Professores Érico e </a:t>
            </a:r>
            <a:r>
              <a:rPr lang="pt-BR" sz="2400" dirty="0" err="1" smtClean="0">
                <a:solidFill>
                  <a:srgbClr val="0000FF"/>
                </a:solidFill>
              </a:rPr>
              <a:t>Harrysson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44001" cy="25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15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770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2476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180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9914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11962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792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64288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88226" y="3645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0830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35896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4367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03912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64288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56040" y="24208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08306" y="25649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420370" y="36541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29" idx="4"/>
          </p:cNvCxnSpPr>
          <p:nvPr/>
        </p:nvCxnSpPr>
        <p:spPr>
          <a:xfrm>
            <a:off x="3600390" y="4014212"/>
            <a:ext cx="36004" cy="998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284314" y="5157192"/>
            <a:ext cx="512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Sala de Convivência e Impressora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915816" y="548680"/>
            <a:ext cx="31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Bloco C – Piso 2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1215</Words>
  <Application>Microsoft Office PowerPoint</Application>
  <PresentationFormat>Apresentação na tela (4:3)</PresentationFormat>
  <Paragraphs>720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Everton Silva</dc:creator>
  <cp:lastModifiedBy>apoio CFH</cp:lastModifiedBy>
  <cp:revision>45</cp:revision>
  <dcterms:created xsi:type="dcterms:W3CDTF">2017-12-11T17:57:49Z</dcterms:created>
  <dcterms:modified xsi:type="dcterms:W3CDTF">2018-03-22T17:24:46Z</dcterms:modified>
</cp:coreProperties>
</file>